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Bold" panose="00000800000000000000" pitchFamily="2" charset="0"/>
      <p:bold r:id="rId17"/>
    </p:embeddedFont>
    <p:embeddedFont>
      <p:font typeface="Source Sans Pro" panose="020B05030304030202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802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obinsharma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hyperlink" Target="https://robinsharma.com/books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27D95D-64AC-49EB-AE1D-B01851623018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1EA62-605D-4F90-96F3-8D6F9F55466C}"/>
              </a:ext>
            </a:extLst>
          </p:cNvPr>
          <p:cNvSpPr txBox="1"/>
          <p:nvPr/>
        </p:nvSpPr>
        <p:spPr>
          <a:xfrm>
            <a:off x="3657600" y="755108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EGS PILLAY ENGINEERING COLLEGE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NAGAPATTINAM,(AUTONOMOUS)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BD00A-151D-45FA-8443-E2FD49114F1C}"/>
              </a:ext>
            </a:extLst>
          </p:cNvPr>
          <p:cNvSpPr txBox="1"/>
          <p:nvPr/>
        </p:nvSpPr>
        <p:spPr>
          <a:xfrm>
            <a:off x="4343400" y="272986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 : PUBLIC SPEAKING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9875B-3DC5-4229-93D6-77DECD45AE32}"/>
              </a:ext>
            </a:extLst>
          </p:cNvPr>
          <p:cNvSpPr txBox="1"/>
          <p:nvPr/>
        </p:nvSpPr>
        <p:spPr>
          <a:xfrm>
            <a:off x="8621486" y="4796957"/>
            <a:ext cx="73152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NAME      : </a:t>
            </a:r>
            <a:r>
              <a:rPr lang="en-GB" sz="3200" dirty="0" err="1">
                <a:solidFill>
                  <a:schemeClr val="bg2"/>
                </a:solidFill>
                <a:latin typeface="Calibri"/>
              </a:rPr>
              <a:t>Vishnuprakash</a:t>
            </a:r>
            <a:r>
              <a:rPr lang="en-GB" sz="3200" dirty="0">
                <a:solidFill>
                  <a:schemeClr val="bg2"/>
                </a:solidFill>
                <a:latin typeface="Calibri"/>
              </a:rPr>
              <a:t> . 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REG.NO   : 8208E22BSR062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     : 3</a:t>
            </a:r>
            <a:r>
              <a:rPr kumimoji="0" lang="en-GB" sz="3200" b="0" i="0" u="none" strike="noStrike" kern="1200" cap="none" spc="0" normalizeH="0" baseline="3000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YEAR CSBS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SUBJECT  : BCVS –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        : 03/07/2025</a:t>
            </a:r>
          </a:p>
        </p:txBody>
      </p:sp>
    </p:spTree>
    <p:extLst>
      <p:ext uri="{BB962C8B-B14F-4D97-AF65-F5344CB8AC3E}">
        <p14:creationId xmlns:p14="http://schemas.microsoft.com/office/powerpoint/2010/main" val="555374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A313A-3024-4BF2-AD17-3A7F6BEF42BD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3E62A-BC24-4371-8940-1D16B72198BF}"/>
              </a:ext>
            </a:extLst>
          </p:cNvPr>
          <p:cNvSpPr txBox="1"/>
          <p:nvPr/>
        </p:nvSpPr>
        <p:spPr>
          <a:xfrm>
            <a:off x="1763485" y="2037308"/>
            <a:ext cx="96338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chemeClr val="bg2"/>
                </a:solidFill>
              </a:rPr>
              <a:t>Conclusion:</a:t>
            </a:r>
          </a:p>
          <a:p>
            <a:r>
              <a:rPr lang="en-GB" sz="3200" dirty="0">
                <a:solidFill>
                  <a:schemeClr val="bg2"/>
                </a:solidFill>
              </a:rPr>
              <a:t>Robin Sharma’s journey and his book </a:t>
            </a:r>
            <a:r>
              <a:rPr lang="en-GB" sz="3200" i="1" dirty="0">
                <a:solidFill>
                  <a:schemeClr val="bg2"/>
                </a:solidFill>
              </a:rPr>
              <a:t>The Monk Who Sold His Ferrari</a:t>
            </a:r>
            <a:r>
              <a:rPr lang="en-GB" sz="3200" dirty="0">
                <a:solidFill>
                  <a:schemeClr val="bg2"/>
                </a:solidFill>
              </a:rPr>
              <a:t> remind us that true success lies in </a:t>
            </a:r>
            <a:r>
              <a:rPr lang="en-GB" sz="3200" b="1" dirty="0">
                <a:solidFill>
                  <a:schemeClr val="bg2"/>
                </a:solidFill>
              </a:rPr>
              <a:t>inner peace, purpose, and personal growth</a:t>
            </a:r>
            <a:r>
              <a:rPr lang="en-GB" sz="3200" dirty="0">
                <a:solidFill>
                  <a:schemeClr val="bg2"/>
                </a:solidFill>
              </a:rPr>
              <a:t>.</a:t>
            </a:r>
            <a:br>
              <a:rPr lang="en-GB" sz="3200" dirty="0">
                <a:solidFill>
                  <a:schemeClr val="bg2"/>
                </a:solidFill>
              </a:rPr>
            </a:br>
            <a:r>
              <a:rPr lang="en-GB" sz="3200" dirty="0">
                <a:solidFill>
                  <a:schemeClr val="bg2"/>
                </a:solidFill>
              </a:rPr>
              <a:t>His teachings inspire us to </a:t>
            </a:r>
            <a:r>
              <a:rPr lang="en-GB" sz="3200" b="1" dirty="0">
                <a:solidFill>
                  <a:schemeClr val="bg2"/>
                </a:solidFill>
              </a:rPr>
              <a:t>lead without a title</a:t>
            </a:r>
            <a:r>
              <a:rPr lang="en-GB" sz="3200" dirty="0">
                <a:solidFill>
                  <a:schemeClr val="bg2"/>
                </a:solidFill>
              </a:rPr>
              <a:t> and live a life of </a:t>
            </a:r>
            <a:r>
              <a:rPr lang="en-GB" sz="3200" b="1" dirty="0">
                <a:solidFill>
                  <a:schemeClr val="bg2"/>
                </a:solidFill>
              </a:rPr>
              <a:t>meaning over materialism</a:t>
            </a:r>
            <a:r>
              <a:rPr lang="en-GB" sz="3200" dirty="0">
                <a:solidFill>
                  <a:schemeClr val="bg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058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85821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Legacy of Robin Sharma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journey and profound impact of a global leader in personal mastery and leadership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40475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From Lawyer to Luminary: Robin Sharma's Early Path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5062895"/>
            <a:ext cx="12902803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4" name="Shape 2"/>
          <p:cNvSpPr/>
          <p:nvPr/>
        </p:nvSpPr>
        <p:spPr>
          <a:xfrm>
            <a:off x="3997047" y="432244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5" name="Shape 3"/>
          <p:cNvSpPr/>
          <p:nvPr/>
        </p:nvSpPr>
        <p:spPr>
          <a:xfrm>
            <a:off x="3734633" y="478524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6" name="Text 4"/>
          <p:cNvSpPr/>
          <p:nvPr/>
        </p:nvSpPr>
        <p:spPr>
          <a:xfrm>
            <a:off x="3844052" y="485257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609850" y="283666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Legal Foundations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10615" y="3335298"/>
            <a:ext cx="58034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Robin Sharma began his career as a litigation lawyer, gaining valuable insights into human nature and drive.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841" y="506289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10" name="Shape 8"/>
          <p:cNvSpPr/>
          <p:nvPr/>
        </p:nvSpPr>
        <p:spPr>
          <a:xfrm>
            <a:off x="7037427" y="478524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1" name="Text 9"/>
          <p:cNvSpPr/>
          <p:nvPr/>
        </p:nvSpPr>
        <p:spPr>
          <a:xfrm>
            <a:off x="7146846" y="485257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912644" y="605016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Search for Purpose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413409" y="6548795"/>
            <a:ext cx="580346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Disillusioned with traditional success, he embarked on a quest for deeper meaning and fulfilment.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0602754" y="4322445"/>
            <a:ext cx="30480" cy="74045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40340" y="478524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6" name="Text 14"/>
          <p:cNvSpPr/>
          <p:nvPr/>
        </p:nvSpPr>
        <p:spPr>
          <a:xfrm>
            <a:off x="10449758" y="4852571"/>
            <a:ext cx="336471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675608" y="2836664"/>
            <a:ext cx="388465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First Self-Published Works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16202" y="3335298"/>
            <a:ext cx="580358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His initial books, including "Megaliving!", were self-published, laying the groundwork for future success.</a:t>
            </a:r>
            <a:endParaRPr lang="en-US" sz="1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57E1AA-6232-4107-91D3-3892BA2522B2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1879283"/>
            <a:ext cx="11177349" cy="603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Literary Milestones: Shaping Global Thought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42950" y="2906792"/>
            <a:ext cx="13144500" cy="318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Robin Sharma's impactful books have translated his philosophies into practical guides for millions.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" y="3601045"/>
            <a:ext cx="4263271" cy="25473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624" y="3601045"/>
            <a:ext cx="4263271" cy="25473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6678" y="3601045"/>
            <a:ext cx="4263271" cy="25473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168A00-7AC0-4529-85B5-19F5B856181C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318" y="499229"/>
            <a:ext cx="9867900" cy="515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5 AM Club: A Ritual for Peak Performance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35318" y="1377910"/>
            <a:ext cx="1335976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Sharma's most revolutionary concept for harnessing the power of mornings and optimising personal effectiveness.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8" y="2058591"/>
            <a:ext cx="6458426" cy="645842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44276" y="2058591"/>
            <a:ext cx="408384" cy="40838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7624703" y="2108061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134112" y="2120979"/>
            <a:ext cx="228492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Rise Advantage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134112" y="2560320"/>
            <a:ext cx="586859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Wake at 5 AM to dedicate time to self-improvement before daily distractions.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44276" y="3195638"/>
            <a:ext cx="408384" cy="40838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0" name="Text 7"/>
          <p:cNvSpPr/>
          <p:nvPr/>
        </p:nvSpPr>
        <p:spPr>
          <a:xfrm>
            <a:off x="7624703" y="3245108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8134112" y="3258026"/>
            <a:ext cx="2355413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20/20/20 Formula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8134112" y="3697367"/>
            <a:ext cx="5868591" cy="544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Spend 20 minutes on movement, 20 minutes on reflection, and 20 minutes on growth.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44276" y="4604980"/>
            <a:ext cx="408384" cy="408384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7624703" y="4654451"/>
            <a:ext cx="247531" cy="309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134112" y="4667369"/>
            <a:ext cx="2150031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Unlocking Potential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8134112" y="5106710"/>
            <a:ext cx="586859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Cultivate discipline, focus, and creativity for a life of extraordinary results.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CD3013-C574-4E39-84C6-424D97B2C579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76507"/>
            <a:ext cx="1145095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Philosophies: Mastery and Impact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771418"/>
            <a:ext cx="740450" cy="7404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2739" y="297965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Personal Mastery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12739" y="3478292"/>
            <a:ext cx="524815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Commitment to continuous self-improvement and growth in all aspects of life.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386" y="2771418"/>
            <a:ext cx="740450" cy="7404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518327" y="2979658"/>
            <a:ext cx="390370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Leadership Without a Title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518327" y="3478292"/>
            <a:ext cx="5248275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 individual possesses the ability to lead and make a significant impact, regardless of their formal position.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98" y="5205770"/>
            <a:ext cx="740450" cy="740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2739" y="5414010"/>
            <a:ext cx="329993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Daily Habit Cultivation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912739" y="5912644"/>
            <a:ext cx="5248156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Small, consistent actions lead to monumental results over time.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386" y="5205770"/>
            <a:ext cx="740450" cy="740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518327" y="541401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2X3X Method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518327" y="5912644"/>
            <a:ext cx="524827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Double your output, triple your income, and improve your health by mastering key habits.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B8E78F-208E-4D22-8688-E5CD38B11AE2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217777"/>
            <a:ext cx="12199144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Global Reach: Empowering Organisations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41268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Robin Sharma's expertise has guided some of the world's most influential entities towards peak performance.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09" y="4218623"/>
            <a:ext cx="1576626" cy="98726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5840" y="4218623"/>
            <a:ext cx="1576626" cy="9872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872" y="4218623"/>
            <a:ext cx="1576626" cy="98726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3903" y="4218623"/>
            <a:ext cx="1576626" cy="98726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34" y="4218623"/>
            <a:ext cx="1576626" cy="98726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1965" y="4218623"/>
            <a:ext cx="1576626" cy="987266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863798" y="564165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 continues to work with Fortune 500 companies, prominent entrepreneurs, and leading organisations globally.</a:t>
            </a:r>
            <a:endParaRPr lang="en-US" sz="19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7FC56F-090F-4131-AC7B-7C3B818C9A6C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66399"/>
            <a:ext cx="11173301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Inspirational Insights: Wisdom for Life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33964" y="3138964"/>
            <a:ext cx="1253263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"All change is hard at first, messy in the middle and gorgeous at the end."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861310"/>
            <a:ext cx="30480" cy="9254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233964" y="4342090"/>
            <a:ext cx="1253263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"To have the results only 5% of the population has, you must be willing to do what only 5% of the population is willing to do."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863798" y="4064437"/>
            <a:ext cx="30480" cy="12956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1233964" y="5915382"/>
            <a:ext cx="1253263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"Dream big. Start small. Act now."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63798" y="5637728"/>
            <a:ext cx="30480" cy="9254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5EF99A-91DE-4AF3-85CE-011117170D9D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60327"/>
            <a:ext cx="9059823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Takeaways and Next Steps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85523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Robin Sharma's legacy is one of empowering individuals to transform their lives and achieve extraordinary success through personal mastery and disciplined action.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873222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Embrace Personal Growth: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Commit to daily learning and self-improvement.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29708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Cultivate Leadership: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Recognise and harness your innate ability to influence and inspire.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78619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 Rituals: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Adopt powerful habits, like The 5 AM Club, for consistent productivity.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242679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 His Works: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Delve into his books for deeper insights and actionable strategies.</a:t>
            </a:r>
            <a:endParaRPr lang="en-US" sz="1900" dirty="0"/>
          </a:p>
        </p:txBody>
      </p:sp>
      <p:pic>
        <p:nvPicPr>
          <p:cNvPr id="8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5890498"/>
            <a:ext cx="1874996" cy="678775"/>
          </a:xfrm>
          <a:prstGeom prst="rect">
            <a:avLst/>
          </a:prstGeom>
        </p:spPr>
      </p:pic>
      <p:pic>
        <p:nvPicPr>
          <p:cNvPr id="9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143" y="5890498"/>
            <a:ext cx="2485072" cy="678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40E679-55AF-4511-8220-272CA64AB1CF}"/>
              </a:ext>
            </a:extLst>
          </p:cNvPr>
          <p:cNvSpPr/>
          <p:nvPr/>
        </p:nvSpPr>
        <p:spPr>
          <a:xfrm>
            <a:off x="12736285" y="7690757"/>
            <a:ext cx="1861457" cy="47788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553</Words>
  <Application>Microsoft Office PowerPoint</Application>
  <PresentationFormat>Custom</PresentationFormat>
  <Paragraphs>65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Montserrat Bold</vt:lpstr>
      <vt:lpstr>Source Sans Pro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PRITHIVI</dc:creator>
  <cp:lastModifiedBy>prithiviraj</cp:lastModifiedBy>
  <cp:revision>2</cp:revision>
  <dcterms:created xsi:type="dcterms:W3CDTF">2025-07-03T05:16:45Z</dcterms:created>
  <dcterms:modified xsi:type="dcterms:W3CDTF">2025-07-03T05:27:11Z</dcterms:modified>
</cp:coreProperties>
</file>